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8" r:id="rId3"/>
    <p:sldId id="277" r:id="rId4"/>
    <p:sldId id="279" r:id="rId5"/>
    <p:sldId id="261" r:id="rId6"/>
    <p:sldId id="280" r:id="rId7"/>
    <p:sldId id="281" r:id="rId8"/>
    <p:sldId id="266" r:id="rId9"/>
    <p:sldId id="282" r:id="rId10"/>
    <p:sldId id="283" r:id="rId11"/>
    <p:sldId id="284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A2B4-E936-AB4F-8A7C-065027A02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080949-77E8-CC41-B362-2675BDCA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2DB-3C73-6949-98D7-13277AAD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7C5AD-44BF-4449-9585-8A033514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C14BE-3F98-F046-A9CB-F545A3AD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C46B-BCE0-164F-8473-2BF4D250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DDD9-0BE2-6844-B72A-D4FE0399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15AFB-E3FB-9247-B798-14F6B1A9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266C9-B0C5-D841-A3EA-F68DE8B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875-ECB2-B847-B92B-EF0D2EB7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8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82BBB-908C-4E4F-A102-5C28422D1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E45-2D12-C748-9DB8-1698FE30B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3FAB-0C49-1E40-9C4E-4361751D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543D5-4F6B-1F40-BC93-927419E4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84939-EE00-6845-81AE-76EEE65A0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5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11AE-93A7-F74B-802E-98F4F1AD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89DD-F19E-0446-B456-233A6DF2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D0A5-CD78-6540-8856-643E6CE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90FD-E9F8-F148-A61F-775A6153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AEE43-07E3-E94A-A40D-284A1F9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07E0-B2D3-7541-B6B2-F645FDF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63FF-C071-834F-8186-4FD53174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FFC4-6234-FA45-9C6B-FF713A36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2B72-B9D8-A846-9DCC-2ACEBBF8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E612-EED0-A24D-A17E-C572CE4F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6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2F1E-2231-2349-B099-E6B6F757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1AA-72E2-F343-9629-C233998B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5EC9-04EC-F24A-AF06-1468B204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271B8-E84C-EC48-95C4-34B5ED2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B17B-F961-D842-94A7-E6C6B3D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722FA-BCB2-E542-9B19-A6F80507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AF8-0A33-5547-A089-93ADC200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DE31-FFDA-A347-9637-80601E43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65AAD-9ADB-D64A-BEAE-3B281A768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756A5-9A7D-1744-A7C8-88E457E8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716E6-1357-6640-B3B0-4796D4F42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AF863-F996-5047-A573-C9C6899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A483B-A207-6540-BBFF-56931DA2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4AD49-5AA0-B144-90BF-B04C16AA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7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9D45-C990-E148-84DC-B07A25F5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CC0ED-F2B1-8B43-A359-F5CE4EF5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1C8ED-7195-9947-8981-F8300C015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D4AE1-6602-794B-A3C5-87598D65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B3A7A-1EFD-6D44-840B-1DB167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DC4D3-6E3E-1B4F-98A5-D668C05EF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E6F26-AC59-1D4F-8E44-456F4831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8C7F-E61C-BF41-B166-1F47E31F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251E-86AC-A046-B4E2-33BCFDF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23CE-89BE-E94D-9151-56F88C4E4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7878-A091-9E4B-A361-9B5668DA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CDC3-9FDB-174B-A812-61B8B88C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B38DD-0959-C74C-8970-9AE0BD7B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1C5CF-5D8F-2142-8CEB-AADEBA03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17AA0-61A6-AB44-9B4D-E2091D94E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7B151-E0DA-C341-BE05-52944981C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1C13-49BB-8B42-8458-DA35A9E6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DA899-03AF-CF42-9FAE-36B23BF9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B7C-1309-D142-BFDD-9C2D07A1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FAA6F-4C4A-1C47-B352-D0A2FF50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2D902-6800-ED4B-BF42-0D871EDA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6BA6-7089-164A-8612-3E7C9D74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C548-A0E2-E64D-9A48-F89AF7C901A2}" type="datetimeFigureOut">
              <a:rPr lang="en-US" smtClean="0"/>
              <a:t>11/11/19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72BB9-1117-1648-8441-F85A02CE1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E013-8219-A344-B2A0-4FB7CEFB8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09D1-2B2C-444D-823B-3CE33EF8D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r>
              <a:rPr lang="en-US" dirty="0"/>
              <a:t>Intensity for single slit diffraction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7CEAC-E051-FB40-A332-4B8E3562C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34" y="1230086"/>
            <a:ext cx="6512817" cy="50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Photo of fringes for double slit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A5A3E-8D52-6A47-B073-0FF4D137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" y="1719942"/>
            <a:ext cx="12019701" cy="34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6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Diffraction pattern from circular aperture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4DDC5-9647-1D40-BAD0-E4796C37D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121229"/>
            <a:ext cx="8420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7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Resolvability of point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21869-3407-1942-B154-9613A326A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0" y="1091767"/>
            <a:ext cx="10722429" cy="508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Intensity for single slit diffraction 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C07C-809B-6D42-A8FC-4F9299686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7" y="1325115"/>
            <a:ext cx="6970486" cy="50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Intensity for single slit diffraction (3)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8F1674-B496-4941-995A-9C885C43DB77}"/>
              </a:ext>
            </a:extLst>
          </p:cNvPr>
          <p:cNvSpPr/>
          <p:nvPr/>
        </p:nvSpPr>
        <p:spPr>
          <a:xfrm>
            <a:off x="6749143" y="1088572"/>
            <a:ext cx="2852057" cy="1817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23B4A-4D0B-9042-AE98-CE16CEF1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1386114"/>
            <a:ext cx="6565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E006-0F3E-5649-9685-6401F81E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Intensity for single slit diffraction (4)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205DE-CAE9-954A-972F-0A847916BB93}"/>
              </a:ext>
            </a:extLst>
          </p:cNvPr>
          <p:cNvSpPr/>
          <p:nvPr/>
        </p:nvSpPr>
        <p:spPr>
          <a:xfrm>
            <a:off x="1142999" y="1068728"/>
            <a:ext cx="4158344" cy="16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78A54-B6B3-1D4D-8EA9-CB055706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492250"/>
            <a:ext cx="66040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6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-26761"/>
            <a:ext cx="12061371" cy="1325563"/>
          </a:xfrm>
        </p:spPr>
        <p:txBody>
          <a:bodyPr/>
          <a:lstStyle/>
          <a:p>
            <a:r>
              <a:rPr lang="en-US" dirty="0"/>
              <a:t>Intensity for single slit diffraction (5)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472D5-8DE4-EB4D-8A8D-22A75B78B960}"/>
              </a:ext>
            </a:extLst>
          </p:cNvPr>
          <p:cNvSpPr/>
          <p:nvPr/>
        </p:nvSpPr>
        <p:spPr>
          <a:xfrm>
            <a:off x="10885714" y="1447800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6ADAF-B9B1-EB47-9976-94B27A54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1187450"/>
            <a:ext cx="6769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for double slit diffraction (1)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7ABA4-FE2E-8E45-B9D6-37B91D2BF2F3}"/>
              </a:ext>
            </a:extLst>
          </p:cNvPr>
          <p:cNvSpPr/>
          <p:nvPr/>
        </p:nvSpPr>
        <p:spPr>
          <a:xfrm>
            <a:off x="11059882" y="1409699"/>
            <a:ext cx="1045029" cy="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D5704-DEC9-414D-8B46-4DE059FA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236" y="1409699"/>
            <a:ext cx="8731250" cy="42509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DC02DE-5153-8643-9B93-686887B7546D}"/>
              </a:ext>
            </a:extLst>
          </p:cNvPr>
          <p:cNvSpPr txBox="1">
            <a:spLocks/>
          </p:cNvSpPr>
          <p:nvPr/>
        </p:nvSpPr>
        <p:spPr>
          <a:xfrm>
            <a:off x="968829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 we found previously by assuming infinitely narrow slits</a:t>
            </a:r>
          </a:p>
        </p:txBody>
      </p:sp>
    </p:spTree>
    <p:extLst>
      <p:ext uri="{BB962C8B-B14F-4D97-AF65-F5344CB8AC3E}">
        <p14:creationId xmlns:p14="http://schemas.microsoft.com/office/powerpoint/2010/main" val="365311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Intensity for single slit diffraction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CDE43-F584-D340-B5E2-A703A0C8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070100"/>
            <a:ext cx="70866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3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00F4-03FA-964B-9299-C6A904EE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7"/>
            <a:ext cx="10515600" cy="1325563"/>
          </a:xfrm>
        </p:spPr>
        <p:txBody>
          <a:bodyPr/>
          <a:lstStyle/>
          <a:p>
            <a:r>
              <a:rPr lang="en-US" dirty="0"/>
              <a:t>Intensity for double slit diffraction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493AD-EA4B-B849-B304-A95C942E4FE0}"/>
              </a:ext>
            </a:extLst>
          </p:cNvPr>
          <p:cNvSpPr/>
          <p:nvPr/>
        </p:nvSpPr>
        <p:spPr>
          <a:xfrm>
            <a:off x="6836229" y="1567543"/>
            <a:ext cx="533400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B3901-92A8-6F4D-8269-241C05DAA723}"/>
              </a:ext>
            </a:extLst>
          </p:cNvPr>
          <p:cNvSpPr/>
          <p:nvPr/>
        </p:nvSpPr>
        <p:spPr>
          <a:xfrm>
            <a:off x="9188449" y="1407659"/>
            <a:ext cx="1044121" cy="566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7A87B-673E-D841-890F-648F42889EDA}"/>
              </a:ext>
            </a:extLst>
          </p:cNvPr>
          <p:cNvSpPr/>
          <p:nvPr/>
        </p:nvSpPr>
        <p:spPr>
          <a:xfrm>
            <a:off x="7467601" y="1606663"/>
            <a:ext cx="2775857" cy="308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93EFD-5488-824C-BEAB-55FCB026B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708150"/>
            <a:ext cx="7277100" cy="3441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676698-9AA5-5045-AB52-3C11B31116CB}"/>
              </a:ext>
            </a:extLst>
          </p:cNvPr>
          <p:cNvSpPr/>
          <p:nvPr/>
        </p:nvSpPr>
        <p:spPr>
          <a:xfrm>
            <a:off x="7369629" y="1567543"/>
            <a:ext cx="2558142" cy="1273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52C82E-4036-434A-A05C-CE781E3C04A2}"/>
              </a:ext>
            </a:extLst>
          </p:cNvPr>
          <p:cNvSpPr txBox="1">
            <a:spLocks/>
          </p:cNvSpPr>
          <p:nvPr/>
        </p:nvSpPr>
        <p:spPr>
          <a:xfrm>
            <a:off x="968829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Single-slit intensity profile acts as an envelope</a:t>
            </a:r>
          </a:p>
          <a:p>
            <a:r>
              <a:rPr lang="en-US" sz="3200" dirty="0"/>
              <a:t>for the double slit intensity profile</a:t>
            </a:r>
          </a:p>
        </p:txBody>
      </p:sp>
    </p:spTree>
    <p:extLst>
      <p:ext uri="{BB962C8B-B14F-4D97-AF65-F5344CB8AC3E}">
        <p14:creationId xmlns:p14="http://schemas.microsoft.com/office/powerpoint/2010/main" val="14526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75-493C-0147-8265-AEDE242C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Photo of fringes for single slit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ECE614-AB17-C442-91A1-406DB1354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" y="1872802"/>
            <a:ext cx="11462657" cy="33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7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101</Words>
  <Application>Microsoft Macintosh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Intensity for single slit diffraction (1)</vt:lpstr>
      <vt:lpstr>Intensity for single slit diffraction (2)</vt:lpstr>
      <vt:lpstr>Intensity for single slit diffraction (3)</vt:lpstr>
      <vt:lpstr>Intensity for single slit diffraction (4)</vt:lpstr>
      <vt:lpstr>Intensity for single slit diffraction (5)</vt:lpstr>
      <vt:lpstr>Intensity for double slit diffraction (1)</vt:lpstr>
      <vt:lpstr>Intensity for single slit diffraction</vt:lpstr>
      <vt:lpstr>Intensity for double slit diffraction</vt:lpstr>
      <vt:lpstr>Photo of fringes for single slit</vt:lpstr>
      <vt:lpstr>Photo of fringes for double slit</vt:lpstr>
      <vt:lpstr>Diffraction pattern from circular aperture</vt:lpstr>
      <vt:lpstr>Resolvability of point sources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Last Time</dc:title>
  <dc:creator>Microsoft Office User</dc:creator>
  <cp:lastModifiedBy>Microsoft Office User</cp:lastModifiedBy>
  <cp:revision>56</cp:revision>
  <dcterms:created xsi:type="dcterms:W3CDTF">2019-10-25T14:59:58Z</dcterms:created>
  <dcterms:modified xsi:type="dcterms:W3CDTF">2019-11-11T17:47:34Z</dcterms:modified>
</cp:coreProperties>
</file>