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4" r:id="rId5"/>
    <p:sldId id="265" r:id="rId6"/>
    <p:sldId id="263" r:id="rId7"/>
    <p:sldId id="257" r:id="rId8"/>
    <p:sldId id="258" r:id="rId9"/>
    <p:sldId id="259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A2B4-E936-AB4F-8A7C-065027A02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80949-77E8-CC41-B362-2675BDCAC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E2DB-3C73-6949-98D7-13277AAD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7C5AD-44BF-4449-9585-8A033514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C14BE-3F98-F046-A9CB-F545A3AD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C46B-BCE0-164F-8473-2BF4D250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9DDD9-0BE2-6844-B72A-D4FE03999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5AFB-E3FB-9247-B798-14F6B1A9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266C9-B0C5-D841-A3EA-F68DE8B0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54875-ECB2-B847-B92B-EF0D2EB7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8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82BBB-908C-4E4F-A102-5C28422D1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E45-2D12-C748-9DB8-1698FE30B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73FAB-0C49-1E40-9C4E-4361751D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543D5-4F6B-1F40-BC93-927419E4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84939-EE00-6845-81AE-76EEE65A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5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11AE-93A7-F74B-802E-98F4F1AD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89DD-F19E-0446-B456-233A6DF2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D0A5-CD78-6540-8856-643E6CE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90FD-E9F8-F148-A61F-775A6153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AEE43-07E3-E94A-A40D-284A1F9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7E0-B2D3-7541-B6B2-F645FDF1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D63FF-C071-834F-8186-4FD531742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FFC4-6234-FA45-9C6B-FF713A36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2B72-B9D8-A846-9DCC-2ACEBBF8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4E612-EED0-A24D-A17E-C572CE4F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6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2F1E-2231-2349-B099-E6B6F757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1D1AA-72E2-F343-9629-C233998B4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5EC9-04EC-F24A-AF06-1468B204E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271B8-E84C-EC48-95C4-34B5ED2E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BB17B-F961-D842-94A7-E6C6B3DF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722FA-BCB2-E542-9B19-A6F80507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2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EAF8-0A33-5547-A089-93ADC200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7DE31-FFDA-A347-9637-80601E43B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65AAD-9ADB-D64A-BEAE-3B281A768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756A5-9A7D-1744-A7C8-88E457E86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716E6-1357-6640-B3B0-4796D4F42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AF863-F996-5047-A573-C9C6899D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A483B-A207-6540-BBFF-56931DA2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44AD49-5AA0-B144-90BF-B04C16AA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7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9D45-C990-E148-84DC-B07A25F5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CC0ED-F2B1-8B43-A359-F5CE4EF5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1C8ED-7195-9947-8981-F8300C01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D4AE1-6602-794B-A3C5-87598D65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B3A7A-1EFD-6D44-840B-1DB167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DC4D3-6E3E-1B4F-98A5-D668C05E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E6F26-AC59-1D4F-8E44-456F4831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8C7F-E61C-BF41-B166-1F47E31F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251E-86AC-A046-B4E2-33BCFDFC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523CE-89BE-E94D-9151-56F88C4E4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D7878-A091-9E4B-A361-9B5668DA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6CDC3-9FDB-174B-A812-61B8B88C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B38DD-0959-C74C-8970-9AE0BD7B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C5CF-5D8F-2142-8CEB-AADEBA03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17AA0-61A6-AB44-9B4D-E2091D94E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7B151-E0DA-C341-BE05-52944981C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21C13-49BB-8B42-8458-DA35A9E6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DA899-03AF-CF42-9FAE-36B23BF9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A7B7C-1309-D142-BFDD-9C2D07A1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4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FAA6F-4C4A-1C47-B352-D0A2FF50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2D902-6800-ED4B-BF42-0D871EDA3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6BA6-7089-164A-8612-3E7C9D740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C548-A0E2-E64D-9A48-F89AF7C901A2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72BB9-1117-1648-8441-F85A02CE1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5E013-8219-A344-B2A0-4FB7CEFB8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Review of Last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F03B6-3056-2748-9C8A-2C2998F7B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966" y="1255259"/>
            <a:ext cx="4792570" cy="4402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9041F8-D0B9-1E4B-9C3E-082CA106540A}"/>
              </a:ext>
            </a:extLst>
          </p:cNvPr>
          <p:cNvSpPr txBox="1"/>
          <p:nvPr/>
        </p:nvSpPr>
        <p:spPr>
          <a:xfrm>
            <a:off x="1142999" y="5824083"/>
            <a:ext cx="9679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Plane mirror, physical distance, and image distance</a:t>
            </a:r>
          </a:p>
        </p:txBody>
      </p:sp>
    </p:spTree>
    <p:extLst>
      <p:ext uri="{BB962C8B-B14F-4D97-AF65-F5344CB8AC3E}">
        <p14:creationId xmlns:p14="http://schemas.microsoft.com/office/powerpoint/2010/main" val="375758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00F4-03FA-964B-9299-C6A904EE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an image (concave 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10360-71ED-E14A-8457-B2949274A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88660"/>
            <a:ext cx="8991600" cy="4838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CDA471-56F8-2B44-A7B5-306852870AE4}"/>
              </a:ext>
            </a:extLst>
          </p:cNvPr>
          <p:cNvSpPr/>
          <p:nvPr/>
        </p:nvSpPr>
        <p:spPr>
          <a:xfrm>
            <a:off x="7663543" y="1556657"/>
            <a:ext cx="3265714" cy="123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69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2DA03-161A-7D43-8ADE-E790F70A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an image (concave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04F9F-4AFB-FD44-BDA1-5E9F4F3EA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690688"/>
            <a:ext cx="92329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B29D7D-505F-244D-8F96-35DBE2917364}"/>
              </a:ext>
            </a:extLst>
          </p:cNvPr>
          <p:cNvSpPr/>
          <p:nvPr/>
        </p:nvSpPr>
        <p:spPr>
          <a:xfrm>
            <a:off x="326572" y="1690688"/>
            <a:ext cx="3265714" cy="123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65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5257-9233-4849-B98B-E3A1566E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an image (convex 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29457E-BABA-9C47-80F4-B741E19C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0711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46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4FF7-8D8A-CD4E-8625-C2FE2237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an image (convex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71895-747C-3845-8AD6-0D81E21C5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1536700"/>
            <a:ext cx="85598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4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2EBC2-9006-9647-A036-20F874FA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Refracting surfaces and images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A3935-905A-F148-9252-9CD57C9DA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135" y="1690688"/>
            <a:ext cx="3425722" cy="4735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50AB31-3435-CC4D-B050-0D943D405974}"/>
              </a:ext>
            </a:extLst>
          </p:cNvPr>
          <p:cNvSpPr txBox="1"/>
          <p:nvPr/>
        </p:nvSpPr>
        <p:spPr>
          <a:xfrm>
            <a:off x="6248401" y="1690688"/>
            <a:ext cx="48659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Mosquito is not actually where it appears to be, due to refraction (similar situation in spearfishing)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Goal is to figure out relationship between physical distance and image distance</a:t>
            </a:r>
          </a:p>
        </p:txBody>
      </p:sp>
    </p:spTree>
    <p:extLst>
      <p:ext uri="{BB962C8B-B14F-4D97-AF65-F5344CB8AC3E}">
        <p14:creationId xmlns:p14="http://schemas.microsoft.com/office/powerpoint/2010/main" val="267264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9FED-0876-B847-9B2B-B3CA8CB0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refracting surfaces (Example 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CD225-B38E-444B-B6A0-E522083D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50" y="1287917"/>
            <a:ext cx="5422900" cy="490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68EC9B-7D6C-654A-9CDE-5E2CE439E608}"/>
              </a:ext>
            </a:extLst>
          </p:cNvPr>
          <p:cNvSpPr txBox="1"/>
          <p:nvPr/>
        </p:nvSpPr>
        <p:spPr>
          <a:xfrm>
            <a:off x="1445977" y="6092146"/>
            <a:ext cx="9300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Shaded area corresponds to greater index of refraction</a:t>
            </a:r>
          </a:p>
        </p:txBody>
      </p:sp>
    </p:spTree>
    <p:extLst>
      <p:ext uri="{BB962C8B-B14F-4D97-AF65-F5344CB8AC3E}">
        <p14:creationId xmlns:p14="http://schemas.microsoft.com/office/powerpoint/2010/main" val="1926706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85F33-2C0C-2842-9D43-089B2CA3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refracting surfaces (Example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A2B14-E886-6544-8181-1CEFC6583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1690688"/>
            <a:ext cx="5207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3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462C-8B6C-D94B-B3E9-3661FE48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refracting surfaces (Example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F98C7-81CA-3842-80F1-2244E0496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0" y="1934936"/>
            <a:ext cx="54737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26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5F44-9D24-3346-813A-928C6DEDE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refracting surfaces (Example 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D2A42-7106-3F42-B7D1-A2CE50F10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2104571"/>
            <a:ext cx="51054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89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AE60-AE93-A342-8EC6-028BA0847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refracting surfaces (Example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ABA01-FB27-294B-80A9-020D5BD41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2290536"/>
            <a:ext cx="55880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0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Concave spherical mirror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AFD5F-552E-2F4A-976D-C7BDDFBB2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8" y="1457420"/>
            <a:ext cx="5463721" cy="52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2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4DA1-DD62-A94B-BCC4-F1276FD2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refracting surfaces (Example 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9BA6D-A1BF-F948-A8F0-67EE2B7C4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2260600"/>
            <a:ext cx="51308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6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9634-43C8-7E43-8623-00FBF2A0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spherical mirror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B5797F-F6B2-4C4C-810A-530263BAC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225" y="1690688"/>
            <a:ext cx="5380717" cy="48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2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7D590-B0E3-BE41-93E5-DDCA17F4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Focal point of a concave spherical mirror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16219-E36B-044D-BEB5-E996476C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1443685"/>
            <a:ext cx="4673600" cy="4876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BA55E5-3D0D-B748-8857-3AF73DC38D62}"/>
              </a:ext>
            </a:extLst>
          </p:cNvPr>
          <p:cNvSpPr txBox="1"/>
          <p:nvPr/>
        </p:nvSpPr>
        <p:spPr>
          <a:xfrm>
            <a:off x="2198914" y="6320065"/>
            <a:ext cx="7491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Real focus point because actual light rays intersect</a:t>
            </a:r>
          </a:p>
        </p:txBody>
      </p:sp>
    </p:spTree>
    <p:extLst>
      <p:ext uri="{BB962C8B-B14F-4D97-AF65-F5344CB8AC3E}">
        <p14:creationId xmlns:p14="http://schemas.microsoft.com/office/powerpoint/2010/main" val="165352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C943-C8AC-8D47-A016-E3D7B536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Focal point of a convex spherical mirror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0FE10-3DAF-C147-A480-C4F43D1DA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314" y="1449233"/>
            <a:ext cx="4949372" cy="4788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25939E-78C2-8D4C-BE94-2E73AC9A68FF}"/>
              </a:ext>
            </a:extLst>
          </p:cNvPr>
          <p:cNvSpPr txBox="1"/>
          <p:nvPr/>
        </p:nvSpPr>
        <p:spPr>
          <a:xfrm>
            <a:off x="1653822" y="6334780"/>
            <a:ext cx="8884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Virtual focus point because actual light rays do not intersect</a:t>
            </a:r>
          </a:p>
        </p:txBody>
      </p:sp>
    </p:spTree>
    <p:extLst>
      <p:ext uri="{BB962C8B-B14F-4D97-AF65-F5344CB8AC3E}">
        <p14:creationId xmlns:p14="http://schemas.microsoft.com/office/powerpoint/2010/main" val="276810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9ECFA-8BF4-FA46-B94B-00F94A01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6857" cy="1325563"/>
          </a:xfrm>
        </p:spPr>
        <p:txBody>
          <a:bodyPr/>
          <a:lstStyle/>
          <a:p>
            <a:r>
              <a:rPr lang="en-US" dirty="0"/>
              <a:t>Image changes depending on object’s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E454C-E92D-9B44-B89F-3A423357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8" y="1690688"/>
            <a:ext cx="6763657" cy="483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2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9F40F4-9150-EE45-BD3D-8BFF088B2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850900"/>
            <a:ext cx="70358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1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A5C5F3-5E58-2A4D-A509-245F14852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844550"/>
            <a:ext cx="71755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0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2AE5A8-33D8-7842-9BF0-CC4D6F0CE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559"/>
            <a:ext cx="12192000" cy="40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3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170</Words>
  <Application>Microsoft Macintosh PowerPoint</Application>
  <PresentationFormat>Widescreen</PresentationFormat>
  <Paragraphs>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Review of Last Time</vt:lpstr>
      <vt:lpstr>Concave spherical mirror</vt:lpstr>
      <vt:lpstr>Convex spherical mirror</vt:lpstr>
      <vt:lpstr>Focal point of a concave spherical mirror</vt:lpstr>
      <vt:lpstr>Focal point of a convex spherical mirror</vt:lpstr>
      <vt:lpstr>Image changes depending on object’s location</vt:lpstr>
      <vt:lpstr>PowerPoint Presentation</vt:lpstr>
      <vt:lpstr>PowerPoint Presentation</vt:lpstr>
      <vt:lpstr>PowerPoint Presentation</vt:lpstr>
      <vt:lpstr>Locating an image (concave 1)</vt:lpstr>
      <vt:lpstr>Locating an image (concave 2)</vt:lpstr>
      <vt:lpstr>Locating an image (convex 1)</vt:lpstr>
      <vt:lpstr>Locating an image (convex 2)</vt:lpstr>
      <vt:lpstr>Refracting surfaces and images</vt:lpstr>
      <vt:lpstr>Spherical refracting surfaces (Example 1)</vt:lpstr>
      <vt:lpstr>Spherical refracting surfaces (Example 2)</vt:lpstr>
      <vt:lpstr>Spherical refracting surfaces (Example 3)</vt:lpstr>
      <vt:lpstr>Spherical refracting surfaces (Example 4)</vt:lpstr>
      <vt:lpstr>Spherical refracting surfaces (Example 5)</vt:lpstr>
      <vt:lpstr>Spherical refracting surfaces (Example 6)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Last Time</dc:title>
  <dc:creator>Microsoft Office User</dc:creator>
  <cp:lastModifiedBy>Microsoft Office User</cp:lastModifiedBy>
  <cp:revision>9</cp:revision>
  <dcterms:created xsi:type="dcterms:W3CDTF">2019-10-25T14:59:58Z</dcterms:created>
  <dcterms:modified xsi:type="dcterms:W3CDTF">2019-10-25T16:36:42Z</dcterms:modified>
</cp:coreProperties>
</file>